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3200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2870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79700" y="787400"/>
            <a:ext cx="0" cy="1168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79700" y="21590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43400" y="787400"/>
            <a:ext cx="0" cy="2870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8" name=""/>
          <p:cNvSpPr/>
          <p:nvPr/>
        </p:nvSpPr>
        <p:spPr>
          <a:xfrm>
            <a:off x="2336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3898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>
            <a:off x="6406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415516" y="1193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35050" y="1441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174568" y="1574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686050" y="18097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380845" y="1943100"/>
            <a:ext cx="272470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the backend is very busy here</a:t>
            </a:r>
          </a:p>
        </p:txBody>
      </p:sp>
      <p:sp>
        <p:nvSpPr>
          <p:cNvPr id="17" name=""/>
          <p:cNvSpPr/>
          <p:nvPr/>
        </p:nvSpPr>
        <p:spPr>
          <a:xfrm>
            <a:off x="3089071" y="22352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2686050" y="24701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1629435" y="26035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20" name=""/>
          <p:cNvCxnSpPr/>
          <p:nvPr/>
        </p:nvCxnSpPr>
        <p:spPr>
          <a:xfrm flipH="1">
            <a:off x="1035050" y="28511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1178382" y="3225800"/>
            <a:ext cx="1256385" cy="25907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Next Request</a:t>
            </a:r>
          </a:p>
        </p:txBody>
      </p:sp>
      <p:cxnSp>
        <p:nvCxnSpPr>
          <p:cNvPr id="22" name=""/>
          <p:cNvCxnSpPr/>
          <p:nvPr/>
        </p:nvCxnSpPr>
        <p:spPr>
          <a:xfrm>
            <a:off x="1035050" y="34988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